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9" r:id="rId4"/>
    <p:sldId id="289" r:id="rId5"/>
    <p:sldId id="282" r:id="rId6"/>
    <p:sldId id="258" r:id="rId7"/>
    <p:sldId id="268" r:id="rId8"/>
    <p:sldId id="262" r:id="rId9"/>
    <p:sldId id="270" r:id="rId10"/>
    <p:sldId id="271" r:id="rId11"/>
    <p:sldId id="265" r:id="rId12"/>
    <p:sldId id="273" r:id="rId13"/>
    <p:sldId id="274" r:id="rId14"/>
    <p:sldId id="275" r:id="rId15"/>
    <p:sldId id="266" r:id="rId16"/>
    <p:sldId id="277" r:id="rId17"/>
    <p:sldId id="280" r:id="rId18"/>
    <p:sldId id="267" r:id="rId19"/>
    <p:sldId id="281" r:id="rId20"/>
    <p:sldId id="314" r:id="rId21"/>
    <p:sldId id="283" r:id="rId22"/>
    <p:sldId id="284" r:id="rId23"/>
    <p:sldId id="286" r:id="rId24"/>
    <p:sldId id="264" r:id="rId25"/>
    <p:sldId id="290" r:id="rId26"/>
    <p:sldId id="312" r:id="rId27"/>
    <p:sldId id="279" r:id="rId28"/>
    <p:sldId id="291" r:id="rId29"/>
    <p:sldId id="307" r:id="rId30"/>
    <p:sldId id="321" r:id="rId31"/>
    <p:sldId id="292" r:id="rId32"/>
    <p:sldId id="293" r:id="rId33"/>
    <p:sldId id="294" r:id="rId34"/>
    <p:sldId id="295" r:id="rId35"/>
    <p:sldId id="278" r:id="rId36"/>
    <p:sldId id="285" r:id="rId37"/>
    <p:sldId id="302" r:id="rId38"/>
    <p:sldId id="296" r:id="rId39"/>
    <p:sldId id="315" r:id="rId40"/>
    <p:sldId id="287" r:id="rId41"/>
    <p:sldId id="305" r:id="rId42"/>
    <p:sldId id="313" r:id="rId43"/>
    <p:sldId id="308" r:id="rId44"/>
    <p:sldId id="297" r:id="rId45"/>
    <p:sldId id="299" r:id="rId46"/>
    <p:sldId id="322" r:id="rId47"/>
    <p:sldId id="301" r:id="rId48"/>
    <p:sldId id="310" r:id="rId49"/>
    <p:sldId id="303" r:id="rId50"/>
    <p:sldId id="304" r:id="rId51"/>
    <p:sldId id="316" r:id="rId52"/>
    <p:sldId id="309" r:id="rId53"/>
    <p:sldId id="317" r:id="rId54"/>
    <p:sldId id="298" r:id="rId55"/>
    <p:sldId id="318" r:id="rId56"/>
    <p:sldId id="300" r:id="rId57"/>
    <p:sldId id="319" r:id="rId58"/>
    <p:sldId id="306" r:id="rId59"/>
    <p:sldId id="320" r:id="rId60"/>
    <p:sldId id="323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62" autoAdjust="0"/>
    <p:restoredTop sz="94624" autoAdjust="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OYA\Desktop\лето презентация\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941168"/>
            <a:ext cx="7772400" cy="16140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Мероприятия летнего оздоровительного периода </a:t>
            </a:r>
            <a:br>
              <a:rPr lang="ru-RU" dirty="0" smtClean="0"/>
            </a:br>
            <a:r>
              <a:rPr lang="ru-RU" dirty="0" smtClean="0"/>
              <a:t>2019 года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ZOYA\Desktop\лето презентация\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-27384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3036194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ZOYA\Desktop\2020 фото лето\отчет лето\DSC_0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ZOYA\Desktop\2020 фото лето\отчет лето\20200707_10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ZOYA\Desktop\2020 фото лето\отчет лето\DSC_0912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ZOYA\Desktop\2020 фото лето\отчет лето\DSC_0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ZOYA\Desktop\2020 фото лето\отчет лето\DSC_0916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OYA\Desktop\2020 фото лето\отчет лето\20200707_104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ZOYA\Desktop\2020 фото лето\отчет лето\DSC_0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ZOYA\Desktop\2020 фото лето\отчет лето\DSC_0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OYA\Desktop\2020 фото лето\отчет лето\20200707_105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ZOYA\Desktop\2020 фото лето\отчет лето\DSC_0933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ZOYA\Desktop\2020 фото лето\отчет лето\DSC_0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ZOYA\Desktop\2020 фото лето\отчет лето\image-27-08-20-08-48-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404664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ZOYA\Desktop\2020 фото лето\отчет лето\DSC_0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1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ZOYA\Desktop\2020 фото лето\отчет лето\DSC_0935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1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ZOYA\Desktop\2020 фото лето\отчет лето\DSC_0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OYA\Desktop\2020 фото лето\отчет лето\20200707_104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ZOYA\Desktop\2020 фото лето\отчет лето\DSC_0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ZOYA\Desktop\2020 фото лето\отчет лето\image-27-08-20-08-48-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692696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ZOYA\Desktop\2020 фото лето\отчет лето\DSC_0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ZOYA\Desktop\2020 фото лето\отчет лето\DSC_0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ZOYA\Desktop\2020 фото лето\отчет лето\DSC_1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OYA\Desktop\2020 фото лето\отчет лето\20200616_104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OYA\Desktop\2020 фото лето\отчет лето\лето\DSC_0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ZOYA\Desktop\2020 фото лето\отчет лето\DSC_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ZOYA\Desktop\2020 фото лето\отчет лето\DSC_0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ZOYA\Desktop\2020 фото лето\отчет лето\DSC_0963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1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ZOYA\Desktop\2020 фото лето\отчет лето\DSC_0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ZOYA\Desktop\2020 фото лето\отчет лето\DSC_0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ZOYA\Desktop\2020 фото лето\отчет лето\DSC_0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ZOYA\Desktop\2020 фото лето\отчет лето\DSC_0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1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ZOYA\Desktop\2020 фото лето\отчет лето\DSC_0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ZOYA\Desktop\2020 фото лето\отчет лето\image-27-08-20-08-48-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692696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ZOYA\Desktop\2020 фото лето\отчет лето\DSC_0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ZOYA\Desktop\2020 фото лето\отчет лето\DSC_0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ZOYA\Desktop\2020 фото лето\отчет лето\DSC_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ZOYA\Desktop\2020 фото лето\отчет лето\image-27-08-20-08-48-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620688"/>
            <a:ext cx="9753600" cy="54864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ZOYA\Desktop\2020 фото лето\отчет лето\DSC_1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88640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ZOYA\Desktop\2020 фото лето\отчет лето\DSC_0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ZOYA\Desktop\2020 фото лето\отчет лето\DSC_0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OYA\Desktop\2020 фото лето\отчет лето\лето\DSC_0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ZOYA\Desktop\2020 фото лето\отчет лето\DSC_0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1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ZOYA\Desktop\2020 фото лето\отчет лето\image-27-08-20-08-4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196752"/>
            <a:ext cx="9753600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ZOYA\Desktop\2020 фото лето\отчет лето\DSC_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1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ZOYA\Desktop\2020 фото лето\отчет лето\DSC_0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1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ZOYA\Desktop\2020 фото лето\отчет лето\DSC_1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ZOYA\Desktop\2020 фото лето\отчет лето\image-27-08-20-08-48-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692696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ZOYA\Desktop\2020 фото лето\отчет лето\DSC_1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88640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ZOYA\Desktop\2020 фото лето\отчет лето\image-27-08-20-08-48-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ZOYA\Desktop\2020 фото лето\отчет лето\DSC_0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ZOYA\Desktop\2020 фото лето\отчет лето\image-27-08-20-08-48-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764704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ZOYA\Desktop\2020 фото лето\отчет лето\DSC_0979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1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ZOYA\Desktop\2020 фото лето\отчет лето\image-27-08-20-08-48-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620688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ZOYA\Desktop\2020 фото лето\отчет лето\DSC_1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ZOYA\Desktop\2020 фото лето\отчет лето\image-27-08-20-08-48-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54868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OYA\Desktop\2020 фото лето\отчет лето\20200616_103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OYA\Desktop\2020 фото лето\отчет лето\лето\DSC_0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2"/>
            <a:ext cx="9753600" cy="6505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ZOYA\Desktop\2020 фото лето\отчет лето\20200707_105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OYA\Desktop\2020 фото лето\отчет лето\20200707_103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8580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ZOYA\Desktop\2020 фото лето\отчет лето\DSC_0901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4</Words>
  <Application>Microsoft Office PowerPoint</Application>
  <PresentationFormat>Экран (4:3)</PresentationFormat>
  <Paragraphs>1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Мероприятия летнего оздоровительного периода  2019 года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 летнего оздоровительного периода  2016 года</dc:title>
  <dc:creator>Зоя Дубовицкая</dc:creator>
  <cp:lastModifiedBy>ZOYA</cp:lastModifiedBy>
  <cp:revision>84</cp:revision>
  <dcterms:created xsi:type="dcterms:W3CDTF">2016-08-30T19:59:22Z</dcterms:created>
  <dcterms:modified xsi:type="dcterms:W3CDTF">2020-09-25T02:59:27Z</dcterms:modified>
</cp:coreProperties>
</file>